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0" r:id="rId4"/>
    <p:sldId id="261" r:id="rId5"/>
    <p:sldId id="262" r:id="rId6"/>
    <p:sldId id="263" r:id="rId7"/>
    <p:sldId id="271" r:id="rId8"/>
    <p:sldId id="272" r:id="rId9"/>
    <p:sldId id="273" r:id="rId10"/>
    <p:sldId id="274" r:id="rId11"/>
    <p:sldId id="275" r:id="rId12"/>
    <p:sldId id="277" r:id="rId13"/>
    <p:sldId id="276" r:id="rId1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40409E-7751-4E2B-9216-74AD44B42E84}" v="11" dt="2023-03-07T08:44:41.2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jalte Mads Rosenstand Mann" userId="cb0b705c-a8b1-4763-ba49-a5419d7c649b" providerId="ADAL" clId="{6A40409E-7751-4E2B-9216-74AD44B42E84}"/>
    <pc:docChg chg="undo custSel addSld delSld modSld">
      <pc:chgData name="Hjalte Mads Rosenstand Mann" userId="cb0b705c-a8b1-4763-ba49-a5419d7c649b" providerId="ADAL" clId="{6A40409E-7751-4E2B-9216-74AD44B42E84}" dt="2023-03-07T08:44:46.505" v="233" actId="478"/>
      <pc:docMkLst>
        <pc:docMk/>
      </pc:docMkLst>
      <pc:sldChg chg="modSp mod">
        <pc:chgData name="Hjalte Mads Rosenstand Mann" userId="cb0b705c-a8b1-4763-ba49-a5419d7c649b" providerId="ADAL" clId="{6A40409E-7751-4E2B-9216-74AD44B42E84}" dt="2023-03-07T08:41:14.548" v="57" actId="20577"/>
        <pc:sldMkLst>
          <pc:docMk/>
          <pc:sldMk cId="576855743" sldId="257"/>
        </pc:sldMkLst>
        <pc:spChg chg="mod">
          <ac:chgData name="Hjalte Mads Rosenstand Mann" userId="cb0b705c-a8b1-4763-ba49-a5419d7c649b" providerId="ADAL" clId="{6A40409E-7751-4E2B-9216-74AD44B42E84}" dt="2023-03-07T08:41:14.548" v="57" actId="20577"/>
          <ac:spMkLst>
            <pc:docMk/>
            <pc:sldMk cId="576855743" sldId="257"/>
            <ac:spMk id="3" creationId="{22172511-F0CC-41BB-A4BB-4DD28DEFD089}"/>
          </ac:spMkLst>
        </pc:spChg>
      </pc:sldChg>
      <pc:sldChg chg="del">
        <pc:chgData name="Hjalte Mads Rosenstand Mann" userId="cb0b705c-a8b1-4763-ba49-a5419d7c649b" providerId="ADAL" clId="{6A40409E-7751-4E2B-9216-74AD44B42E84}" dt="2023-03-07T08:39:50.177" v="0" actId="47"/>
        <pc:sldMkLst>
          <pc:docMk/>
          <pc:sldMk cId="3062711026" sldId="258"/>
        </pc:sldMkLst>
      </pc:sldChg>
      <pc:sldChg chg="del">
        <pc:chgData name="Hjalte Mads Rosenstand Mann" userId="cb0b705c-a8b1-4763-ba49-a5419d7c649b" providerId="ADAL" clId="{6A40409E-7751-4E2B-9216-74AD44B42E84}" dt="2023-03-07T08:39:52.031" v="1" actId="47"/>
        <pc:sldMkLst>
          <pc:docMk/>
          <pc:sldMk cId="3063613237" sldId="259"/>
        </pc:sldMkLst>
      </pc:sldChg>
      <pc:sldChg chg="add del">
        <pc:chgData name="Hjalte Mads Rosenstand Mann" userId="cb0b705c-a8b1-4763-ba49-a5419d7c649b" providerId="ADAL" clId="{6A40409E-7751-4E2B-9216-74AD44B42E84}" dt="2023-03-07T08:39:54.787" v="3" actId="47"/>
        <pc:sldMkLst>
          <pc:docMk/>
          <pc:sldMk cId="65430945" sldId="260"/>
        </pc:sldMkLst>
      </pc:sldChg>
      <pc:sldChg chg="del">
        <pc:chgData name="Hjalte Mads Rosenstand Mann" userId="cb0b705c-a8b1-4763-ba49-a5419d7c649b" providerId="ADAL" clId="{6A40409E-7751-4E2B-9216-74AD44B42E84}" dt="2023-03-07T08:40:05.080" v="4" actId="47"/>
        <pc:sldMkLst>
          <pc:docMk/>
          <pc:sldMk cId="3721374280" sldId="264"/>
        </pc:sldMkLst>
      </pc:sldChg>
      <pc:sldChg chg="del">
        <pc:chgData name="Hjalte Mads Rosenstand Mann" userId="cb0b705c-a8b1-4763-ba49-a5419d7c649b" providerId="ADAL" clId="{6A40409E-7751-4E2B-9216-74AD44B42E84}" dt="2023-03-07T08:40:05.080" v="4" actId="47"/>
        <pc:sldMkLst>
          <pc:docMk/>
          <pc:sldMk cId="439246315" sldId="265"/>
        </pc:sldMkLst>
      </pc:sldChg>
      <pc:sldChg chg="del">
        <pc:chgData name="Hjalte Mads Rosenstand Mann" userId="cb0b705c-a8b1-4763-ba49-a5419d7c649b" providerId="ADAL" clId="{6A40409E-7751-4E2B-9216-74AD44B42E84}" dt="2023-03-07T08:40:05.080" v="4" actId="47"/>
        <pc:sldMkLst>
          <pc:docMk/>
          <pc:sldMk cId="1204385663" sldId="266"/>
        </pc:sldMkLst>
      </pc:sldChg>
      <pc:sldChg chg="del">
        <pc:chgData name="Hjalte Mads Rosenstand Mann" userId="cb0b705c-a8b1-4763-ba49-a5419d7c649b" providerId="ADAL" clId="{6A40409E-7751-4E2B-9216-74AD44B42E84}" dt="2023-03-07T08:40:07.012" v="5" actId="47"/>
        <pc:sldMkLst>
          <pc:docMk/>
          <pc:sldMk cId="3529084935" sldId="268"/>
        </pc:sldMkLst>
      </pc:sldChg>
      <pc:sldChg chg="del">
        <pc:chgData name="Hjalte Mads Rosenstand Mann" userId="cb0b705c-a8b1-4763-ba49-a5419d7c649b" providerId="ADAL" clId="{6A40409E-7751-4E2B-9216-74AD44B42E84}" dt="2023-03-07T08:40:23.163" v="8" actId="47"/>
        <pc:sldMkLst>
          <pc:docMk/>
          <pc:sldMk cId="1737647388" sldId="269"/>
        </pc:sldMkLst>
      </pc:sldChg>
      <pc:sldChg chg="del">
        <pc:chgData name="Hjalte Mads Rosenstand Mann" userId="cb0b705c-a8b1-4763-ba49-a5419d7c649b" providerId="ADAL" clId="{6A40409E-7751-4E2B-9216-74AD44B42E84}" dt="2023-03-07T08:40:16.476" v="7" actId="47"/>
        <pc:sldMkLst>
          <pc:docMk/>
          <pc:sldMk cId="3236334682" sldId="270"/>
        </pc:sldMkLst>
      </pc:sldChg>
      <pc:sldChg chg="del">
        <pc:chgData name="Hjalte Mads Rosenstand Mann" userId="cb0b705c-a8b1-4763-ba49-a5419d7c649b" providerId="ADAL" clId="{6A40409E-7751-4E2B-9216-74AD44B42E84}" dt="2023-03-07T08:40:15.070" v="6" actId="47"/>
        <pc:sldMkLst>
          <pc:docMk/>
          <pc:sldMk cId="3032966361" sldId="272"/>
        </pc:sldMkLst>
      </pc:sldChg>
      <pc:sldChg chg="addSp delSp modSp add mod">
        <pc:chgData name="Hjalte Mads Rosenstand Mann" userId="cb0b705c-a8b1-4763-ba49-a5419d7c649b" providerId="ADAL" clId="{6A40409E-7751-4E2B-9216-74AD44B42E84}" dt="2023-03-07T08:41:35.059" v="65" actId="478"/>
        <pc:sldMkLst>
          <pc:docMk/>
          <pc:sldMk cId="3616856880" sldId="272"/>
        </pc:sldMkLst>
        <pc:spChg chg="add del mod">
          <ac:chgData name="Hjalte Mads Rosenstand Mann" userId="cb0b705c-a8b1-4763-ba49-a5419d7c649b" providerId="ADAL" clId="{6A40409E-7751-4E2B-9216-74AD44B42E84}" dt="2023-03-07T08:41:22.827" v="59" actId="478"/>
          <ac:spMkLst>
            <pc:docMk/>
            <pc:sldMk cId="3616856880" sldId="272"/>
            <ac:spMk id="2" creationId="{7BA6A82A-FC0B-1F29-A59E-8A54FDC0EEC1}"/>
          </ac:spMkLst>
        </pc:spChg>
        <pc:spChg chg="add del mod">
          <ac:chgData name="Hjalte Mads Rosenstand Mann" userId="cb0b705c-a8b1-4763-ba49-a5419d7c649b" providerId="ADAL" clId="{6A40409E-7751-4E2B-9216-74AD44B42E84}" dt="2023-03-07T08:41:35.059" v="65" actId="478"/>
          <ac:spMkLst>
            <pc:docMk/>
            <pc:sldMk cId="3616856880" sldId="272"/>
            <ac:spMk id="3" creationId="{B42D440B-7025-D6CB-65AA-04C4C4687980}"/>
          </ac:spMkLst>
        </pc:spChg>
        <pc:spChg chg="del">
          <ac:chgData name="Hjalte Mads Rosenstand Mann" userId="cb0b705c-a8b1-4763-ba49-a5419d7c649b" providerId="ADAL" clId="{6A40409E-7751-4E2B-9216-74AD44B42E84}" dt="2023-03-07T08:40:54.936" v="10" actId="478"/>
          <ac:spMkLst>
            <pc:docMk/>
            <pc:sldMk cId="3616856880" sldId="272"/>
            <ac:spMk id="13" creationId="{4E78D95C-AAC3-4ECE-9B59-3630B1C68F24}"/>
          </ac:spMkLst>
        </pc:spChg>
        <pc:picChg chg="del">
          <ac:chgData name="Hjalte Mads Rosenstand Mann" userId="cb0b705c-a8b1-4763-ba49-a5419d7c649b" providerId="ADAL" clId="{6A40409E-7751-4E2B-9216-74AD44B42E84}" dt="2023-03-07T08:40:54.936" v="10" actId="478"/>
          <ac:picMkLst>
            <pc:docMk/>
            <pc:sldMk cId="3616856880" sldId="272"/>
            <ac:picMk id="12" creationId="{DD393259-11C7-4B96-BA02-AA0D16BBD093}"/>
          </ac:picMkLst>
        </pc:picChg>
        <pc:picChg chg="del">
          <ac:chgData name="Hjalte Mads Rosenstand Mann" userId="cb0b705c-a8b1-4763-ba49-a5419d7c649b" providerId="ADAL" clId="{6A40409E-7751-4E2B-9216-74AD44B42E84}" dt="2023-03-07T08:40:54.936" v="10" actId="478"/>
          <ac:picMkLst>
            <pc:docMk/>
            <pc:sldMk cId="3616856880" sldId="272"/>
            <ac:picMk id="14" creationId="{FD0E2AD2-2A1F-4FED-B5CA-880F25F161F1}"/>
          </ac:picMkLst>
        </pc:picChg>
      </pc:sldChg>
      <pc:sldChg chg="modSp new mod">
        <pc:chgData name="Hjalte Mads Rosenstand Mann" userId="cb0b705c-a8b1-4763-ba49-a5419d7c649b" providerId="ADAL" clId="{6A40409E-7751-4E2B-9216-74AD44B42E84}" dt="2023-03-07T08:41:58.061" v="131" actId="20577"/>
        <pc:sldMkLst>
          <pc:docMk/>
          <pc:sldMk cId="2978897619" sldId="273"/>
        </pc:sldMkLst>
        <pc:spChg chg="mod">
          <ac:chgData name="Hjalte Mads Rosenstand Mann" userId="cb0b705c-a8b1-4763-ba49-a5419d7c649b" providerId="ADAL" clId="{6A40409E-7751-4E2B-9216-74AD44B42E84}" dt="2023-03-07T08:41:58.061" v="131" actId="20577"/>
          <ac:spMkLst>
            <pc:docMk/>
            <pc:sldMk cId="2978897619" sldId="273"/>
            <ac:spMk id="2" creationId="{104ECCBE-4475-6135-8F1A-BB6B220512EF}"/>
          </ac:spMkLst>
        </pc:spChg>
      </pc:sldChg>
      <pc:sldChg chg="addSp modSp add mod">
        <pc:chgData name="Hjalte Mads Rosenstand Mann" userId="cb0b705c-a8b1-4763-ba49-a5419d7c649b" providerId="ADAL" clId="{6A40409E-7751-4E2B-9216-74AD44B42E84}" dt="2023-03-07T08:42:43.491" v="168" actId="20577"/>
        <pc:sldMkLst>
          <pc:docMk/>
          <pc:sldMk cId="962254535" sldId="274"/>
        </pc:sldMkLst>
        <pc:spChg chg="add mod">
          <ac:chgData name="Hjalte Mads Rosenstand Mann" userId="cb0b705c-a8b1-4763-ba49-a5419d7c649b" providerId="ADAL" clId="{6A40409E-7751-4E2B-9216-74AD44B42E84}" dt="2023-03-07T08:42:38.353" v="160" actId="1076"/>
          <ac:spMkLst>
            <pc:docMk/>
            <pc:sldMk cId="962254535" sldId="274"/>
            <ac:spMk id="3" creationId="{B0592D50-8410-963E-87D4-83D6E087323F}"/>
          </ac:spMkLst>
        </pc:spChg>
        <pc:spChg chg="add mod">
          <ac:chgData name="Hjalte Mads Rosenstand Mann" userId="cb0b705c-a8b1-4763-ba49-a5419d7c649b" providerId="ADAL" clId="{6A40409E-7751-4E2B-9216-74AD44B42E84}" dt="2023-03-07T08:42:43.491" v="168" actId="20577"/>
          <ac:spMkLst>
            <pc:docMk/>
            <pc:sldMk cId="962254535" sldId="274"/>
            <ac:spMk id="4" creationId="{A5043C82-5282-2E6B-D5AA-A8F44DA253D2}"/>
          </ac:spMkLst>
        </pc:spChg>
      </pc:sldChg>
      <pc:sldChg chg="addSp delSp modSp add mod">
        <pc:chgData name="Hjalte Mads Rosenstand Mann" userId="cb0b705c-a8b1-4763-ba49-a5419d7c649b" providerId="ADAL" clId="{6A40409E-7751-4E2B-9216-74AD44B42E84}" dt="2023-03-07T08:44:38.883" v="224" actId="20577"/>
        <pc:sldMkLst>
          <pc:docMk/>
          <pc:sldMk cId="914928235" sldId="275"/>
        </pc:sldMkLst>
        <pc:spChg chg="mod">
          <ac:chgData name="Hjalte Mads Rosenstand Mann" userId="cb0b705c-a8b1-4763-ba49-a5419d7c649b" providerId="ADAL" clId="{6A40409E-7751-4E2B-9216-74AD44B42E84}" dt="2023-03-07T08:44:38.883" v="224" actId="20577"/>
          <ac:spMkLst>
            <pc:docMk/>
            <pc:sldMk cId="914928235" sldId="275"/>
            <ac:spMk id="2" creationId="{104ECCBE-4475-6135-8F1A-BB6B220512EF}"/>
          </ac:spMkLst>
        </pc:spChg>
        <pc:spChg chg="del">
          <ac:chgData name="Hjalte Mads Rosenstand Mann" userId="cb0b705c-a8b1-4763-ba49-a5419d7c649b" providerId="ADAL" clId="{6A40409E-7751-4E2B-9216-74AD44B42E84}" dt="2023-03-07T08:42:56.723" v="171" actId="478"/>
          <ac:spMkLst>
            <pc:docMk/>
            <pc:sldMk cId="914928235" sldId="275"/>
            <ac:spMk id="3" creationId="{B0592D50-8410-963E-87D4-83D6E087323F}"/>
          </ac:spMkLst>
        </pc:spChg>
        <pc:spChg chg="del">
          <ac:chgData name="Hjalte Mads Rosenstand Mann" userId="cb0b705c-a8b1-4763-ba49-a5419d7c649b" providerId="ADAL" clId="{6A40409E-7751-4E2B-9216-74AD44B42E84}" dt="2023-03-07T08:42:55.347" v="170" actId="478"/>
          <ac:spMkLst>
            <pc:docMk/>
            <pc:sldMk cId="914928235" sldId="275"/>
            <ac:spMk id="4" creationId="{A5043C82-5282-2E6B-D5AA-A8F44DA253D2}"/>
          </ac:spMkLst>
        </pc:spChg>
        <pc:spChg chg="add mod">
          <ac:chgData name="Hjalte Mads Rosenstand Mann" userId="cb0b705c-a8b1-4763-ba49-a5419d7c649b" providerId="ADAL" clId="{6A40409E-7751-4E2B-9216-74AD44B42E84}" dt="2023-03-07T08:43:10.857" v="191"/>
          <ac:spMkLst>
            <pc:docMk/>
            <pc:sldMk cId="914928235" sldId="275"/>
            <ac:spMk id="5" creationId="{E81C328B-3B6D-ACE2-014B-49D2CC3F2190}"/>
          </ac:spMkLst>
        </pc:spChg>
        <pc:spChg chg="add mod">
          <ac:chgData name="Hjalte Mads Rosenstand Mann" userId="cb0b705c-a8b1-4763-ba49-a5419d7c649b" providerId="ADAL" clId="{6A40409E-7751-4E2B-9216-74AD44B42E84}" dt="2023-03-07T08:43:10.857" v="191"/>
          <ac:spMkLst>
            <pc:docMk/>
            <pc:sldMk cId="914928235" sldId="275"/>
            <ac:spMk id="6" creationId="{7D43C884-2AE7-25AE-CF38-507001359053}"/>
          </ac:spMkLst>
        </pc:spChg>
        <pc:spChg chg="add mod">
          <ac:chgData name="Hjalte Mads Rosenstand Mann" userId="cb0b705c-a8b1-4763-ba49-a5419d7c649b" providerId="ADAL" clId="{6A40409E-7751-4E2B-9216-74AD44B42E84}" dt="2023-03-07T08:43:19.627" v="201" actId="20577"/>
          <ac:spMkLst>
            <pc:docMk/>
            <pc:sldMk cId="914928235" sldId="275"/>
            <ac:spMk id="7" creationId="{1C7835C1-5ED2-DE62-623F-E427D1320EBA}"/>
          </ac:spMkLst>
        </pc:spChg>
      </pc:sldChg>
      <pc:sldChg chg="modSp add mod">
        <pc:chgData name="Hjalte Mads Rosenstand Mann" userId="cb0b705c-a8b1-4763-ba49-a5419d7c649b" providerId="ADAL" clId="{6A40409E-7751-4E2B-9216-74AD44B42E84}" dt="2023-03-07T08:43:38.179" v="215" actId="20577"/>
        <pc:sldMkLst>
          <pc:docMk/>
          <pc:sldMk cId="768305308" sldId="276"/>
        </pc:sldMkLst>
        <pc:spChg chg="mod">
          <ac:chgData name="Hjalte Mads Rosenstand Mann" userId="cb0b705c-a8b1-4763-ba49-a5419d7c649b" providerId="ADAL" clId="{6A40409E-7751-4E2B-9216-74AD44B42E84}" dt="2023-03-07T08:43:38.179" v="215" actId="20577"/>
          <ac:spMkLst>
            <pc:docMk/>
            <pc:sldMk cId="768305308" sldId="276"/>
            <ac:spMk id="2" creationId="{104ECCBE-4475-6135-8F1A-BB6B220512EF}"/>
          </ac:spMkLst>
        </pc:spChg>
      </pc:sldChg>
      <pc:sldChg chg="delSp modSp add mod">
        <pc:chgData name="Hjalte Mads Rosenstand Mann" userId="cb0b705c-a8b1-4763-ba49-a5419d7c649b" providerId="ADAL" clId="{6A40409E-7751-4E2B-9216-74AD44B42E84}" dt="2023-03-07T08:44:46.505" v="233" actId="478"/>
        <pc:sldMkLst>
          <pc:docMk/>
          <pc:sldMk cId="3849501551" sldId="277"/>
        </pc:sldMkLst>
        <pc:spChg chg="mod">
          <ac:chgData name="Hjalte Mads Rosenstand Mann" userId="cb0b705c-a8b1-4763-ba49-a5419d7c649b" providerId="ADAL" clId="{6A40409E-7751-4E2B-9216-74AD44B42E84}" dt="2023-03-07T08:44:44.571" v="232" actId="20577"/>
          <ac:spMkLst>
            <pc:docMk/>
            <pc:sldMk cId="3849501551" sldId="277"/>
            <ac:spMk id="2" creationId="{104ECCBE-4475-6135-8F1A-BB6B220512EF}"/>
          </ac:spMkLst>
        </pc:spChg>
        <pc:spChg chg="del">
          <ac:chgData name="Hjalte Mads Rosenstand Mann" userId="cb0b705c-a8b1-4763-ba49-a5419d7c649b" providerId="ADAL" clId="{6A40409E-7751-4E2B-9216-74AD44B42E84}" dt="2023-03-07T08:44:46.505" v="233" actId="478"/>
          <ac:spMkLst>
            <pc:docMk/>
            <pc:sldMk cId="3849501551" sldId="277"/>
            <ac:spMk id="5" creationId="{E81C328B-3B6D-ACE2-014B-49D2CC3F2190}"/>
          </ac:spMkLst>
        </pc:spChg>
        <pc:spChg chg="del">
          <ac:chgData name="Hjalte Mads Rosenstand Mann" userId="cb0b705c-a8b1-4763-ba49-a5419d7c649b" providerId="ADAL" clId="{6A40409E-7751-4E2B-9216-74AD44B42E84}" dt="2023-03-07T08:44:46.505" v="233" actId="478"/>
          <ac:spMkLst>
            <pc:docMk/>
            <pc:sldMk cId="3849501551" sldId="277"/>
            <ac:spMk id="6" creationId="{7D43C884-2AE7-25AE-CF38-507001359053}"/>
          </ac:spMkLst>
        </pc:spChg>
        <pc:spChg chg="del">
          <ac:chgData name="Hjalte Mads Rosenstand Mann" userId="cb0b705c-a8b1-4763-ba49-a5419d7c649b" providerId="ADAL" clId="{6A40409E-7751-4E2B-9216-74AD44B42E84}" dt="2023-03-07T08:44:46.505" v="233" actId="478"/>
          <ac:spMkLst>
            <pc:docMk/>
            <pc:sldMk cId="3849501551" sldId="277"/>
            <ac:spMk id="7" creationId="{1C7835C1-5ED2-DE62-623F-E427D1320EB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EA9B-1010-426A-BF3A-2ACC2B299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DC5DD-BD8A-4676-9753-B22A611E6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8D96C-199A-422C-AEA4-556DCFEDC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07-03-2023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7E9A8-F589-4B11-AD81-9433494F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2CCAB-1750-4840-9EB8-F04E970A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3354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42AB-4694-47AD-A992-796BF9EA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C9972D-AA85-4186-AD48-9B91D63AC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477DC-BF16-4AC1-8A0B-F235E94A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07-03-2023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A8973-BF8D-4520-BADC-AD82F0FE1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6FAD2-FFC5-488E-8C9C-8B01FA193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564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F6097F-E5E4-48EF-B11C-11498D26E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46BB5-85C8-4B17-803E-4177D71D7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1F916-D993-4FFD-80EE-2678EE3D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07-03-2023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6B697-635D-4B2E-8CF6-39A0E6BF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F3214-1A09-48AB-BF50-FE857EAF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632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A86D-2922-480B-BC8F-0BD7C38B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12AB-0A3F-46E5-AE9D-2C71108D9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EC965-B092-4E74-93CC-12130813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07-03-2023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1CDE5-673C-498A-89C8-7B4B0165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CEDD2-0CAE-425A-8680-A6149B8B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951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6C801-3300-4FEA-B24B-C3EC5C815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34DCD-AA27-45F5-8C19-026C180E7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0454A-68DE-4FFE-BAB6-A9C0FF53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07-03-2023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F18D9-38FE-4A6F-B9BE-63D728549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E2D99-BC2A-431D-A3F0-9EB95F64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7726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D7F83-766F-4706-A90A-DCEBBFA5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3F9BE-63B5-49F3-AFC8-CE0CEE73BB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C168A-BD1A-4D7B-8DE9-F7C3A327EF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9054B-D9BE-40AA-B19A-6E4EF226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07-03-2023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617CB-3A8C-4E89-A365-CD14AD3E9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E86DB-A6AC-441E-9328-7A0712FE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942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4A156-0833-44B0-931D-897B4493F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C41C-387E-4DFC-AEDA-A04A20814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550DFC-A170-4B15-9A01-5B2214332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DD4F9-5343-4FC4-B381-99B57A9FAE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974E38-9CC1-425B-BF40-B1C4C5FA27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653B82-552B-4BE0-A54C-A73D8881F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07-03-2023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07269A-D42F-45EA-B8B1-3574D6B7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32AFB-DECA-4D42-A28A-077FCC31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3841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3C0B8-92BD-47A6-B9FA-D78960E0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9F9508-1EEB-4A88-883C-53FCF49A5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07-03-2023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2D270-074E-4B23-9348-31A70BFCB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F494F-E0AA-490C-828F-4DFD7B01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50599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FF9FDC-D055-4B89-B48A-FD8183A76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07-03-2023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C66447-87DF-48F9-90C1-A05A29F5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DC514-559D-46D8-8EA9-E7CC48FB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8309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57483-A5F6-4340-B024-0BAECBBF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48B4B-FF35-474C-B749-F5B4494A0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9CC13-4C90-43C8-964D-91CEDA32D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4DE3E-E10F-4D71-9F4D-6653EF71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07-03-2023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FE654-23B4-4AB3-B3F0-07F2A5452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99990-53CC-482C-A36D-6E792CEB8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024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29E8-65AB-4C8D-8351-936C45B42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3E1C39-35F6-4DE3-99C4-88E2B08DE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7FDDF-159B-435A-99EE-5A2C17894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A98BB-B7F8-4C28-9329-04BA76A02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07-03-2023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A9AC6-A125-4807-A410-AAFACD962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801A4-6D97-4B54-A73B-514ABEF3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4158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9E1AE-1DA0-45DD-A13A-4D0AB7DD7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FC6B9-7FA9-40E3-B9B9-D4556E31A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42C19-2CD0-4006-B3BB-A3B0952C34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FA299-85FE-47A7-84C2-7A98855451FD}" type="datetimeFigureOut">
              <a:rPr lang="da-DK" smtClean="0"/>
              <a:t>07-03-2023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85DE8-9C78-44F7-A840-97F710011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93582-FBFE-45C5-9C8B-BB81F9EF6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774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72511-F0CC-41BB-A4BB-4DD28DEFD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Generating annotated training and testing data</a:t>
            </a:r>
          </a:p>
          <a:p>
            <a:pPr lvl="1"/>
            <a:endParaRPr lang="en-US" dirty="0"/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7685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CCBE-4475-6135-8F1A-BB6B2205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data into training, testing, validation</a:t>
            </a:r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592D50-8410-963E-87D4-83D6E087323F}"/>
              </a:ext>
            </a:extLst>
          </p:cNvPr>
          <p:cNvSpPr txBox="1"/>
          <p:nvPr/>
        </p:nvSpPr>
        <p:spPr>
          <a:xfrm>
            <a:off x="2369713" y="359320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  <a:endParaRPr lang="da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43C82-5282-2E6B-D5AA-A8F44DA253D2}"/>
              </a:ext>
            </a:extLst>
          </p:cNvPr>
          <p:cNvSpPr txBox="1"/>
          <p:nvPr/>
        </p:nvSpPr>
        <p:spPr>
          <a:xfrm>
            <a:off x="6231228" y="3593205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Sliced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62254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CCBE-4475-6135-8F1A-BB6B2205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  <a:endParaRPr lang="da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C328B-3B6D-ACE2-014B-49D2CC3F2190}"/>
              </a:ext>
            </a:extLst>
          </p:cNvPr>
          <p:cNvSpPr txBox="1"/>
          <p:nvPr/>
        </p:nvSpPr>
        <p:spPr>
          <a:xfrm>
            <a:off x="2369713" y="359320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3C884-2AE7-25AE-CF38-507001359053}"/>
              </a:ext>
            </a:extLst>
          </p:cNvPr>
          <p:cNvSpPr txBox="1"/>
          <p:nvPr/>
        </p:nvSpPr>
        <p:spPr>
          <a:xfrm>
            <a:off x="6231228" y="3593205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Sliced</a:t>
            </a:r>
            <a:endParaRPr lang="da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835C1-5ED2-DE62-623F-E427D1320EBA}"/>
              </a:ext>
            </a:extLst>
          </p:cNvPr>
          <p:cNvSpPr txBox="1"/>
          <p:nvPr/>
        </p:nvSpPr>
        <p:spPr>
          <a:xfrm>
            <a:off x="6231228" y="4067577"/>
            <a:ext cx="102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SAHI 640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14928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CCBE-4475-6135-8F1A-BB6B2205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49501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CCBE-4475-6135-8F1A-BB6B2205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error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68305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 object, dark, night, night sky&#10;&#10;Description automatically generated">
            <a:extLst>
              <a:ext uri="{FF2B5EF4-FFF2-40B4-BE49-F238E27FC236}">
                <a16:creationId xmlns:a16="http://schemas.microsoft.com/office/drawing/2014/main" id="{E423AAA2-7AB8-4BA5-AD16-2B8F8287A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36" y="1388435"/>
            <a:ext cx="3815328" cy="4081129"/>
          </a:xfrm>
          <a:prstGeom prst="rect">
            <a:avLst/>
          </a:prstGeom>
        </p:spPr>
      </p:pic>
      <p:pic>
        <p:nvPicPr>
          <p:cNvPr id="7" name="Picture 6" descr="A picture containing nature&#10;&#10;Description automatically generated">
            <a:extLst>
              <a:ext uri="{FF2B5EF4-FFF2-40B4-BE49-F238E27FC236}">
                <a16:creationId xmlns:a16="http://schemas.microsoft.com/office/drawing/2014/main" id="{246ABE55-D55E-4E75-A5D1-795B047A7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690" y="1388433"/>
            <a:ext cx="3815329" cy="4081129"/>
          </a:xfrm>
          <a:prstGeom prst="rect">
            <a:avLst/>
          </a:prstGeom>
        </p:spPr>
      </p:pic>
      <p:pic>
        <p:nvPicPr>
          <p:cNvPr id="9" name="Picture 8" descr="A picture containing cup, coffee, glass, parking&#10;&#10;Description automatically generated">
            <a:extLst>
              <a:ext uri="{FF2B5EF4-FFF2-40B4-BE49-F238E27FC236}">
                <a16:creationId xmlns:a16="http://schemas.microsoft.com/office/drawing/2014/main" id="{08C49D8A-73F2-4C7C-8411-88CDC2E8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2" y="1388434"/>
            <a:ext cx="3815328" cy="408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1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ature&#10;&#10;Description automatically generated">
            <a:extLst>
              <a:ext uri="{FF2B5EF4-FFF2-40B4-BE49-F238E27FC236}">
                <a16:creationId xmlns:a16="http://schemas.microsoft.com/office/drawing/2014/main" id="{CEED6903-A9DB-4554-BF47-A51D7E0FC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328" y="0"/>
            <a:ext cx="6411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0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ckground pattern, scatter chart&#10;&#10;Description automatically generated">
            <a:extLst>
              <a:ext uri="{FF2B5EF4-FFF2-40B4-BE49-F238E27FC236}">
                <a16:creationId xmlns:a16="http://schemas.microsoft.com/office/drawing/2014/main" id="{B1F6987C-9252-48C0-BA5F-9702B47BA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t="1836" r="1282" b="1406"/>
          <a:stretch/>
        </p:blipFill>
        <p:spPr>
          <a:xfrm>
            <a:off x="2986481" y="125834"/>
            <a:ext cx="6233020" cy="66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4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ckground pattern, scatter chart&#10;&#10;Description automatically generated">
            <a:extLst>
              <a:ext uri="{FF2B5EF4-FFF2-40B4-BE49-F238E27FC236}">
                <a16:creationId xmlns:a16="http://schemas.microsoft.com/office/drawing/2014/main" id="{B1F6987C-9252-48C0-BA5F-9702B47BA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1" t="33197" r="25308" b="35238"/>
          <a:stretch/>
        </p:blipFill>
        <p:spPr>
          <a:xfrm>
            <a:off x="3007282" y="492189"/>
            <a:ext cx="6177435" cy="587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94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p, glass, close&#10;&#10;Description automatically generated">
            <a:extLst>
              <a:ext uri="{FF2B5EF4-FFF2-40B4-BE49-F238E27FC236}">
                <a16:creationId xmlns:a16="http://schemas.microsoft.com/office/drawing/2014/main" id="{C6025B97-7258-4490-B11F-2878ED75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328" y="0"/>
            <a:ext cx="6411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24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up, close&#10;&#10;Description automatically generated">
            <a:extLst>
              <a:ext uri="{FF2B5EF4-FFF2-40B4-BE49-F238E27FC236}">
                <a16:creationId xmlns:a16="http://schemas.microsoft.com/office/drawing/2014/main" id="{DD393259-11C7-4B96-BA02-AA0D16BB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11343" cy="6858000"/>
          </a:xfrm>
          <a:prstGeom prst="rect">
            <a:avLst/>
          </a:prstGeom>
        </p:spPr>
      </p:pic>
      <p:pic>
        <p:nvPicPr>
          <p:cNvPr id="14" name="Picture 13" descr="A picture containing cup, close&#10;&#10;Description automatically generated">
            <a:extLst>
              <a:ext uri="{FF2B5EF4-FFF2-40B4-BE49-F238E27FC236}">
                <a16:creationId xmlns:a16="http://schemas.microsoft.com/office/drawing/2014/main" id="{FD0E2AD2-2A1F-4FED-B5CA-880F25F161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7" t="38184" r="44018" b="51067"/>
          <a:stretch/>
        </p:blipFill>
        <p:spPr>
          <a:xfrm>
            <a:off x="6839339" y="1751822"/>
            <a:ext cx="4798009" cy="33543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78D95C-AAC3-4ECE-9B59-3630B1C68F24}"/>
              </a:ext>
            </a:extLst>
          </p:cNvPr>
          <p:cNvSpPr txBox="1"/>
          <p:nvPr/>
        </p:nvSpPr>
        <p:spPr>
          <a:xfrm>
            <a:off x="7315200" y="354563"/>
            <a:ext cx="407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Automatically generated bounding boxes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6639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856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CCBE-4475-6135-8F1A-BB6B2205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data into training, testing, validation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78897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36</Words>
  <Application>Microsoft Office PowerPoint</Application>
  <PresentationFormat>Widescreen</PresentationFormat>
  <Paragraphs>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Splitting data into training, testing, validation</vt:lpstr>
      <vt:lpstr>Splitting data into training, testing, validation</vt:lpstr>
      <vt:lpstr>Inference</vt:lpstr>
      <vt:lpstr>Results</vt:lpstr>
      <vt:lpstr>Human error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Hjalte Mads Rosenstand Mann</dc:creator>
  <cp:lastModifiedBy>Hjalte Mads Rosenstand Mann</cp:lastModifiedBy>
  <cp:revision>2</cp:revision>
  <dcterms:created xsi:type="dcterms:W3CDTF">2022-08-24T13:42:25Z</dcterms:created>
  <dcterms:modified xsi:type="dcterms:W3CDTF">2023-03-07T08:44:46Z</dcterms:modified>
</cp:coreProperties>
</file>